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8" r:id="rId4"/>
    <p:sldId id="278" r:id="rId5"/>
    <p:sldId id="279" r:id="rId6"/>
    <p:sldId id="281" r:id="rId7"/>
    <p:sldId id="282" r:id="rId8"/>
    <p:sldId id="283" r:id="rId9"/>
    <p:sldId id="285" r:id="rId10"/>
    <p:sldId id="286" r:id="rId11"/>
    <p:sldId id="287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11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440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Africa RISING wiki guide</a:t>
            </a:r>
            <a:endParaRPr lang="en-US" dirty="0">
              <a:latin typeface="+mn-lt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05000" y="3733800"/>
            <a:ext cx="5259387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Tsehay Gashaw, </a:t>
            </a:r>
          </a:p>
          <a:p>
            <a:r>
              <a:rPr lang="en-US" dirty="0" smtClean="0">
                <a:latin typeface="+mn-lt"/>
              </a:rPr>
              <a:t>East and Southern Africa </a:t>
            </a:r>
            <a:r>
              <a:rPr lang="en-US" dirty="0">
                <a:latin typeface="+mn-lt"/>
              </a:rPr>
              <a:t>Project 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3</a:t>
            </a:r>
            <a:r>
              <a:rPr lang="en-US" baseline="30000" dirty="0" smtClean="0">
                <a:latin typeface="+mn-lt"/>
              </a:rPr>
              <a:t>rd</a:t>
            </a:r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Review and Planning </a:t>
            </a:r>
            <a:r>
              <a:rPr lang="en-US" dirty="0" smtClean="0">
                <a:latin typeface="+mn-lt"/>
              </a:rPr>
              <a:t>Meeting</a:t>
            </a:r>
          </a:p>
          <a:p>
            <a:r>
              <a:rPr lang="en-US" dirty="0" smtClean="0">
                <a:latin typeface="+mn-lt"/>
              </a:rPr>
              <a:t>9-12 </a:t>
            </a:r>
            <a:r>
              <a:rPr lang="en-US" dirty="0">
                <a:latin typeface="+mn-lt"/>
              </a:rPr>
              <a:t>September, 2014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334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Key </a:t>
            </a:r>
            <a:r>
              <a:rPr lang="en-US" sz="11200" dirty="0" smtClean="0">
                <a:latin typeface="+mj-lt"/>
              </a:rPr>
              <a:t>elements </a:t>
            </a:r>
            <a:endParaRPr lang="en-US" sz="11200" dirty="0" smtClean="0">
              <a:latin typeface="+mj-lt"/>
            </a:endParaRP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2185416"/>
            <a:ext cx="8153399" cy="44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eform 2"/>
          <p:cNvSpPr/>
          <p:nvPr/>
        </p:nvSpPr>
        <p:spPr>
          <a:xfrm>
            <a:off x="328465" y="2819400"/>
            <a:ext cx="995169" cy="269650"/>
          </a:xfrm>
          <a:custGeom>
            <a:avLst/>
            <a:gdLst>
              <a:gd name="connsiteX0" fmla="*/ 98255 w 995169"/>
              <a:gd name="connsiteY0" fmla="*/ 50194 h 269650"/>
              <a:gd name="connsiteX1" fmla="*/ 86063 w 995169"/>
              <a:gd name="connsiteY1" fmla="*/ 269650 h 269650"/>
              <a:gd name="connsiteX2" fmla="*/ 976079 w 995169"/>
              <a:gd name="connsiteY2" fmla="*/ 257458 h 269650"/>
              <a:gd name="connsiteX3" fmla="*/ 646895 w 995169"/>
              <a:gd name="connsiteY3" fmla="*/ 13618 h 269650"/>
              <a:gd name="connsiteX4" fmla="*/ 98255 w 995169"/>
              <a:gd name="connsiteY4" fmla="*/ 50194 h 26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169" h="269650">
                <a:moveTo>
                  <a:pt x="98255" y="50194"/>
                </a:moveTo>
                <a:cubicBezTo>
                  <a:pt x="4783" y="92866"/>
                  <a:pt x="-60241" y="235106"/>
                  <a:pt x="86063" y="269650"/>
                </a:cubicBezTo>
                <a:cubicBezTo>
                  <a:pt x="232367" y="304194"/>
                  <a:pt x="882607" y="300130"/>
                  <a:pt x="976079" y="257458"/>
                </a:cubicBezTo>
                <a:cubicBezTo>
                  <a:pt x="1069551" y="214786"/>
                  <a:pt x="797263" y="44098"/>
                  <a:pt x="646895" y="13618"/>
                </a:cubicBezTo>
                <a:cubicBezTo>
                  <a:pt x="496527" y="-16862"/>
                  <a:pt x="191727" y="7522"/>
                  <a:pt x="98255" y="50194"/>
                </a:cubicBezTo>
                <a:close/>
              </a:path>
            </a:pathLst>
          </a:custGeom>
          <a:solidFill>
            <a:srgbClr val="00B050">
              <a:alpha val="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1897" y="6096762"/>
            <a:ext cx="1394503" cy="304038"/>
          </a:xfrm>
          <a:custGeom>
            <a:avLst/>
            <a:gdLst>
              <a:gd name="connsiteX0" fmla="*/ 112793 w 1394503"/>
              <a:gd name="connsiteY0" fmla="*/ 70125 h 304038"/>
              <a:gd name="connsiteX1" fmla="*/ 149369 w 1394503"/>
              <a:gd name="connsiteY1" fmla="*/ 289581 h 304038"/>
              <a:gd name="connsiteX2" fmla="*/ 1356377 w 1394503"/>
              <a:gd name="connsiteY2" fmla="*/ 253005 h 304038"/>
              <a:gd name="connsiteX3" fmla="*/ 1002809 w 1394503"/>
              <a:gd name="connsiteY3" fmla="*/ 9165 h 304038"/>
              <a:gd name="connsiteX4" fmla="*/ 112793 w 1394503"/>
              <a:gd name="connsiteY4" fmla="*/ 70125 h 30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503" h="304038">
                <a:moveTo>
                  <a:pt x="112793" y="70125"/>
                </a:moveTo>
                <a:cubicBezTo>
                  <a:pt x="-29447" y="116861"/>
                  <a:pt x="-57895" y="259101"/>
                  <a:pt x="149369" y="289581"/>
                </a:cubicBezTo>
                <a:cubicBezTo>
                  <a:pt x="356633" y="320061"/>
                  <a:pt x="1214137" y="299741"/>
                  <a:pt x="1356377" y="253005"/>
                </a:cubicBezTo>
                <a:cubicBezTo>
                  <a:pt x="1498617" y="206269"/>
                  <a:pt x="1212105" y="37613"/>
                  <a:pt x="1002809" y="9165"/>
                </a:cubicBezTo>
                <a:cubicBezTo>
                  <a:pt x="793513" y="-19283"/>
                  <a:pt x="255033" y="23389"/>
                  <a:pt x="112793" y="70125"/>
                </a:cubicBezTo>
                <a:close/>
              </a:path>
            </a:pathLst>
          </a:custGeom>
          <a:solidFill>
            <a:srgbClr val="00B050">
              <a:alpha val="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14104" y="6404783"/>
            <a:ext cx="1480636" cy="377017"/>
          </a:xfrm>
          <a:custGeom>
            <a:avLst/>
            <a:gdLst>
              <a:gd name="connsiteX0" fmla="*/ 151656 w 1480636"/>
              <a:gd name="connsiteY0" fmla="*/ 81361 h 619416"/>
              <a:gd name="connsiteX1" fmla="*/ 139464 w 1480636"/>
              <a:gd name="connsiteY1" fmla="*/ 569041 h 619416"/>
              <a:gd name="connsiteX2" fmla="*/ 1407432 w 1480636"/>
              <a:gd name="connsiteY2" fmla="*/ 544657 h 619416"/>
              <a:gd name="connsiteX3" fmla="*/ 1200168 w 1480636"/>
              <a:gd name="connsiteY3" fmla="*/ 44785 h 619416"/>
              <a:gd name="connsiteX4" fmla="*/ 151656 w 1480636"/>
              <a:gd name="connsiteY4" fmla="*/ 81361 h 619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0636" h="619416">
                <a:moveTo>
                  <a:pt x="151656" y="81361"/>
                </a:moveTo>
                <a:cubicBezTo>
                  <a:pt x="-25128" y="168737"/>
                  <a:pt x="-69832" y="491825"/>
                  <a:pt x="139464" y="569041"/>
                </a:cubicBezTo>
                <a:cubicBezTo>
                  <a:pt x="348760" y="646257"/>
                  <a:pt x="1230648" y="632033"/>
                  <a:pt x="1407432" y="544657"/>
                </a:cubicBezTo>
                <a:cubicBezTo>
                  <a:pt x="1584216" y="457281"/>
                  <a:pt x="1411496" y="119969"/>
                  <a:pt x="1200168" y="44785"/>
                </a:cubicBezTo>
                <a:cubicBezTo>
                  <a:pt x="988840" y="-30399"/>
                  <a:pt x="328440" y="-6015"/>
                  <a:pt x="151656" y="81361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54771" y="4754027"/>
            <a:ext cx="1547079" cy="440687"/>
          </a:xfrm>
          <a:custGeom>
            <a:avLst/>
            <a:gdLst>
              <a:gd name="connsiteX0" fmla="*/ 147565 w 1547079"/>
              <a:gd name="connsiteY0" fmla="*/ 37429 h 440687"/>
              <a:gd name="connsiteX1" fmla="*/ 159757 w 1547079"/>
              <a:gd name="connsiteY1" fmla="*/ 415381 h 440687"/>
              <a:gd name="connsiteX2" fmla="*/ 1305805 w 1547079"/>
              <a:gd name="connsiteY2" fmla="*/ 366613 h 440687"/>
              <a:gd name="connsiteX3" fmla="*/ 1452109 w 1547079"/>
              <a:gd name="connsiteY3" fmla="*/ 49621 h 440687"/>
              <a:gd name="connsiteX4" fmla="*/ 147565 w 1547079"/>
              <a:gd name="connsiteY4" fmla="*/ 37429 h 44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7079" h="440687">
                <a:moveTo>
                  <a:pt x="147565" y="37429"/>
                </a:moveTo>
                <a:cubicBezTo>
                  <a:pt x="-67827" y="98389"/>
                  <a:pt x="-33283" y="360517"/>
                  <a:pt x="159757" y="415381"/>
                </a:cubicBezTo>
                <a:cubicBezTo>
                  <a:pt x="352797" y="470245"/>
                  <a:pt x="1090413" y="427573"/>
                  <a:pt x="1305805" y="366613"/>
                </a:cubicBezTo>
                <a:cubicBezTo>
                  <a:pt x="1521197" y="305653"/>
                  <a:pt x="1643117" y="102453"/>
                  <a:pt x="1452109" y="49621"/>
                </a:cubicBezTo>
                <a:cubicBezTo>
                  <a:pt x="1261101" y="-3211"/>
                  <a:pt x="362957" y="-23531"/>
                  <a:pt x="147565" y="37429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10668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Program framework 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323634" y="1524000"/>
            <a:ext cx="6486866" cy="1430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591300" y="1901952"/>
            <a:ext cx="22098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Branding 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1787092" y="2359152"/>
            <a:ext cx="5909108" cy="2516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00800" y="49530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Events list</a:t>
            </a:r>
            <a:endParaRPr lang="en-US" sz="2000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1647470" y="5181600"/>
            <a:ext cx="4753330" cy="1067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438900" y="5609082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Contact details</a:t>
            </a:r>
            <a:endParaRPr lang="en-US" sz="2000" dirty="0"/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>
            <a:off x="1647470" y="5837682"/>
            <a:ext cx="4791430" cy="8318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Wiki</a:t>
            </a:r>
            <a:endParaRPr lang="en-US" dirty="0">
              <a:latin typeface="+mn-lt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402336" y="1981200"/>
            <a:ext cx="7772400" cy="45720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 fontAlgn="base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Help </a:t>
            </a:r>
            <a:r>
              <a:rPr lang="en-US" sz="2400" dirty="0">
                <a:latin typeface="+mn-lt"/>
              </a:rPr>
              <a:t>collaborators such as scientists, professionals, students, colleagues and peers to work together in professional and personal project-based settings.</a:t>
            </a: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Provide </a:t>
            </a:r>
            <a:r>
              <a:rPr lang="en-US" sz="2400" dirty="0">
                <a:latin typeface="+mn-lt"/>
              </a:rPr>
              <a:t>tools for groups of people to Add, Edit and, Remove content in “real time”</a:t>
            </a:r>
          </a:p>
          <a:p>
            <a:pPr marL="457200" indent="-342900" fontAlgn="base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Useful </a:t>
            </a:r>
            <a:r>
              <a:rPr lang="en-US" sz="2400" dirty="0">
                <a:latin typeface="+mn-lt"/>
              </a:rPr>
              <a:t>for collaborative writing or information collection and </a:t>
            </a:r>
            <a:r>
              <a:rPr lang="en-US" sz="2400" dirty="0" smtClean="0">
                <a:latin typeface="+mn-lt"/>
              </a:rPr>
              <a:t>sharing</a:t>
            </a:r>
          </a:p>
          <a:p>
            <a:pPr marL="457200" indent="-342900" fontAlgn="base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People </a:t>
            </a:r>
            <a:r>
              <a:rPr lang="en-US" sz="2400" dirty="0">
                <a:latin typeface="+mn-lt"/>
              </a:rPr>
              <a:t>located in different </a:t>
            </a:r>
            <a:r>
              <a:rPr lang="en-US" sz="2400" dirty="0" smtClean="0">
                <a:latin typeface="+mn-lt"/>
              </a:rPr>
              <a:t>regions can </a:t>
            </a:r>
            <a:r>
              <a:rPr lang="en-US" sz="2400" dirty="0">
                <a:latin typeface="+mn-lt"/>
              </a:rPr>
              <a:t>work on the same </a:t>
            </a:r>
            <a:r>
              <a:rPr lang="en-US" sz="2400" dirty="0" smtClean="0">
                <a:latin typeface="+mn-lt"/>
              </a:rPr>
              <a:t>document</a:t>
            </a:r>
          </a:p>
          <a:p>
            <a:pPr marL="457200" indent="-342900" fontAlgn="base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>
                <a:latin typeface="+mn-lt"/>
              </a:rPr>
              <a:t>Easy to use and learn</a:t>
            </a:r>
          </a:p>
          <a:p>
            <a:pPr marL="457200" indent="-342900" fontAlgn="base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Can </a:t>
            </a:r>
            <a:r>
              <a:rPr lang="en-US" sz="2400" dirty="0">
                <a:latin typeface="+mn-lt"/>
              </a:rPr>
              <a:t>be public or password </a:t>
            </a:r>
            <a:r>
              <a:rPr lang="en-US" sz="2400" dirty="0" smtClean="0">
                <a:latin typeface="+mn-lt"/>
              </a:rPr>
              <a:t>protected</a:t>
            </a:r>
          </a:p>
          <a:p>
            <a:pPr marL="457200" indent="-342900" fontAlgn="base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Works very well with low bandwidth 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4400" dirty="0" smtClean="0"/>
              <a:t>Why is it important?</a:t>
            </a:r>
            <a:endParaRPr lang="en-US" sz="4800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286000"/>
            <a:ext cx="7772400" cy="44958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Most up-to-date information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Cuts </a:t>
            </a:r>
            <a:r>
              <a:rPr lang="en-US" dirty="0"/>
              <a:t>down email traffic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Better for planning </a:t>
            </a:r>
            <a:r>
              <a:rPr lang="en-US" dirty="0" smtClean="0"/>
              <a:t>and organizing </a:t>
            </a:r>
            <a:r>
              <a:rPr lang="en-US" dirty="0"/>
              <a:t>events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Better to document, publish and follow-up project activities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Collaborate, share, learn and browse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Work with your colleagues in </a:t>
            </a:r>
            <a:r>
              <a:rPr lang="en-US" dirty="0" smtClean="0"/>
              <a:t>West Africa, Ethiopia and Eastern and Southern Africa</a:t>
            </a:r>
            <a:endParaRPr lang="en-US" sz="24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335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82000" cy="12954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4400" dirty="0" smtClean="0"/>
              <a:t>How can I use the Africa RISING </a:t>
            </a:r>
            <a:r>
              <a:rPr lang="en-US" sz="4400" dirty="0"/>
              <a:t>wiki?</a:t>
            </a:r>
          </a:p>
          <a:p>
            <a:pPr marL="114300" lvl="1" indent="0">
              <a:buNone/>
            </a:pPr>
            <a:r>
              <a:rPr lang="en-US" sz="4400" dirty="0" smtClean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381000" y="2895600"/>
            <a:ext cx="7772400" cy="33528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Clr>
                <a:srgbClr val="72201E"/>
              </a:buClr>
              <a:buNone/>
            </a:pPr>
            <a:r>
              <a:rPr lang="en-US" sz="3200" dirty="0">
                <a:solidFill>
                  <a:srgbClr val="FF0000"/>
                </a:solidFill>
              </a:rPr>
              <a:t>Key </a:t>
            </a:r>
            <a:r>
              <a:rPr lang="en-US" sz="3200" dirty="0" smtClean="0">
                <a:solidFill>
                  <a:srgbClr val="FF0000"/>
                </a:solidFill>
              </a:rPr>
              <a:t>Elements</a:t>
            </a:r>
            <a:endParaRPr lang="en-US" sz="3200" dirty="0" smtClean="0"/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200" dirty="0" smtClean="0"/>
              <a:t>If a </a:t>
            </a:r>
            <a:r>
              <a:rPr lang="en-US" dirty="0" smtClean="0"/>
              <a:t>new user, create account / </a:t>
            </a:r>
            <a:r>
              <a:rPr lang="en-US" dirty="0"/>
              <a:t>get </a:t>
            </a:r>
            <a:r>
              <a:rPr lang="en-US" dirty="0" smtClean="0"/>
              <a:t>invite</a:t>
            </a:r>
            <a:endParaRPr lang="en-US" dirty="0"/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Accept invitation and </a:t>
            </a:r>
            <a:r>
              <a:rPr lang="en-US" dirty="0" smtClean="0"/>
              <a:t>collaborate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Read content 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Edit pages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Upload document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dirty="0"/>
          </a:p>
          <a:p>
            <a:pPr marL="777240" lvl="2" indent="0">
              <a:buClr>
                <a:srgbClr val="72201E"/>
              </a:buClr>
              <a:buNone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0533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8382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>
                <a:latin typeface="+mj-lt"/>
              </a:rPr>
              <a:t>How can I join?</a:t>
            </a:r>
          </a:p>
          <a:p>
            <a:r>
              <a:rPr lang="en-US" sz="9600" dirty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9600" dirty="0">
              <a:latin typeface="+mj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740495" y="1676400"/>
            <a:ext cx="0" cy="655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934200" y="12192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Join here</a:t>
            </a:r>
            <a:endParaRPr lang="en-US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83825"/>
            <a:ext cx="8077200" cy="447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518090" y="2332009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6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8382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>
                <a:latin typeface="+mj-lt"/>
              </a:rPr>
              <a:t>How can I </a:t>
            </a:r>
            <a:r>
              <a:rPr lang="en-US" sz="12800" dirty="0" smtClean="0">
                <a:latin typeface="+mj-lt"/>
              </a:rPr>
              <a:t>edit?</a:t>
            </a:r>
            <a:endParaRPr lang="en-US" sz="12800" dirty="0">
              <a:latin typeface="+mj-lt"/>
            </a:endParaRPr>
          </a:p>
          <a:p>
            <a:r>
              <a:rPr lang="en-US" sz="9600" dirty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96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34200" y="12192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here</a:t>
            </a:r>
            <a:endParaRPr lang="en-US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0"/>
            <a:ext cx="8915400" cy="42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620000" y="29718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848600" y="16764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05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715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Where do I save?</a:t>
            </a: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10400" y="1066800"/>
            <a:ext cx="19050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Save here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133601"/>
            <a:ext cx="792479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7924800" y="24384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077201" y="15240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67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5715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Where do I upload documents</a:t>
            </a:r>
            <a:endParaRPr lang="en-US" sz="11200" dirty="0" smtClean="0">
              <a:latin typeface="+mj-lt"/>
            </a:endParaRP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81800" y="1066800"/>
            <a:ext cx="17526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Click here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133601"/>
            <a:ext cx="792479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3974790" y="2438400"/>
            <a:ext cx="444810" cy="289657"/>
          </a:xfrm>
          <a:custGeom>
            <a:avLst/>
            <a:gdLst>
              <a:gd name="connsiteX0" fmla="*/ 49840 w 444810"/>
              <a:gd name="connsiteY0" fmla="*/ 238450 h 289657"/>
              <a:gd name="connsiteX1" fmla="*/ 37648 w 444810"/>
              <a:gd name="connsiteY1" fmla="*/ 43378 h 289657"/>
              <a:gd name="connsiteX2" fmla="*/ 427792 w 444810"/>
              <a:gd name="connsiteY2" fmla="*/ 18994 h 289657"/>
              <a:gd name="connsiteX3" fmla="*/ 342448 w 444810"/>
              <a:gd name="connsiteY3" fmla="*/ 275026 h 289657"/>
              <a:gd name="connsiteX4" fmla="*/ 49840 w 444810"/>
              <a:gd name="connsiteY4" fmla="*/ 238450 h 28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810" h="289657">
                <a:moveTo>
                  <a:pt x="49840" y="238450"/>
                </a:moveTo>
                <a:cubicBezTo>
                  <a:pt x="-960" y="199842"/>
                  <a:pt x="-25344" y="79954"/>
                  <a:pt x="37648" y="43378"/>
                </a:cubicBezTo>
                <a:cubicBezTo>
                  <a:pt x="100640" y="6802"/>
                  <a:pt x="376992" y="-19614"/>
                  <a:pt x="427792" y="18994"/>
                </a:cubicBezTo>
                <a:cubicBezTo>
                  <a:pt x="478592" y="57602"/>
                  <a:pt x="405440" y="240482"/>
                  <a:pt x="342448" y="275026"/>
                </a:cubicBezTo>
                <a:cubicBezTo>
                  <a:pt x="279456" y="309570"/>
                  <a:pt x="100640" y="277058"/>
                  <a:pt x="49840" y="238450"/>
                </a:cubicBezTo>
                <a:close/>
              </a:path>
            </a:pathLst>
          </a:cu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331010" y="1524000"/>
            <a:ext cx="336519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52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5715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latin typeface="+mj-lt"/>
              </a:rPr>
              <a:t>Where do I upload documents</a:t>
            </a:r>
          </a:p>
          <a:p>
            <a:r>
              <a:rPr lang="en-US" sz="8000" dirty="0" smtClean="0">
                <a:solidFill>
                  <a:srgbClr val="00B050"/>
                </a:solidFill>
                <a:latin typeface="+mj-lt"/>
              </a:rPr>
              <a:t>(http://africa-rising.wikispaces.com/)</a:t>
            </a:r>
            <a:endParaRPr lang="en-US" sz="8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53200" y="1066800"/>
            <a:ext cx="2362200" cy="457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Select file to upload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96" y="2728057"/>
            <a:ext cx="6834187" cy="397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5070118" y="3375664"/>
            <a:ext cx="1243611" cy="536972"/>
          </a:xfrm>
          <a:custGeom>
            <a:avLst/>
            <a:gdLst>
              <a:gd name="connsiteX0" fmla="*/ 111482 w 1243611"/>
              <a:gd name="connsiteY0" fmla="*/ 74672 h 536972"/>
              <a:gd name="connsiteX1" fmla="*/ 135866 w 1243611"/>
              <a:gd name="connsiteY1" fmla="*/ 477008 h 536972"/>
              <a:gd name="connsiteX2" fmla="*/ 1159994 w 1243611"/>
              <a:gd name="connsiteY2" fmla="*/ 489200 h 536972"/>
              <a:gd name="connsiteX3" fmla="*/ 1062458 w 1243611"/>
              <a:gd name="connsiteY3" fmla="*/ 38096 h 536972"/>
              <a:gd name="connsiteX4" fmla="*/ 111482 w 1243611"/>
              <a:gd name="connsiteY4" fmla="*/ 74672 h 53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3611" h="536972">
                <a:moveTo>
                  <a:pt x="111482" y="74672"/>
                </a:moveTo>
                <a:cubicBezTo>
                  <a:pt x="-42950" y="147824"/>
                  <a:pt x="-38886" y="407920"/>
                  <a:pt x="135866" y="477008"/>
                </a:cubicBezTo>
                <a:cubicBezTo>
                  <a:pt x="310618" y="546096"/>
                  <a:pt x="1005562" y="562352"/>
                  <a:pt x="1159994" y="489200"/>
                </a:cubicBezTo>
                <a:cubicBezTo>
                  <a:pt x="1314426" y="416048"/>
                  <a:pt x="1239242" y="107184"/>
                  <a:pt x="1062458" y="38096"/>
                </a:cubicBezTo>
                <a:cubicBezTo>
                  <a:pt x="885674" y="-30992"/>
                  <a:pt x="265914" y="1520"/>
                  <a:pt x="111482" y="74672"/>
                </a:cubicBezTo>
                <a:close/>
              </a:path>
            </a:pathLst>
          </a:custGeom>
          <a:solidFill>
            <a:schemeClr val="accent6">
              <a:alpha val="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5" idx="2"/>
          </p:cNvCxnSpPr>
          <p:nvPr/>
        </p:nvCxnSpPr>
        <p:spPr>
          <a:xfrm flipH="1">
            <a:off x="5791200" y="1524000"/>
            <a:ext cx="1943100" cy="1851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765</TotalTime>
  <Words>260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Gashaw, Tsehay (ILRI)</cp:lastModifiedBy>
  <cp:revision>63</cp:revision>
  <cp:lastPrinted>2011-10-06T11:45:23Z</cp:lastPrinted>
  <dcterms:created xsi:type="dcterms:W3CDTF">2014-09-10T11:34:25Z</dcterms:created>
  <dcterms:modified xsi:type="dcterms:W3CDTF">2014-09-11T18:49:41Z</dcterms:modified>
</cp:coreProperties>
</file>